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2" r:id="rId1"/>
  </p:sldMasterIdLst>
  <p:notesMasterIdLst>
    <p:notesMasterId r:id="rId15"/>
  </p:notesMasterIdLst>
  <p:sldIdLst>
    <p:sldId id="256" r:id="rId2"/>
    <p:sldId id="257" r:id="rId3"/>
    <p:sldId id="262" r:id="rId4"/>
    <p:sldId id="263" r:id="rId5"/>
    <p:sldId id="260" r:id="rId6"/>
    <p:sldId id="266" r:id="rId7"/>
    <p:sldId id="264" r:id="rId8"/>
    <p:sldId id="265" r:id="rId9"/>
    <p:sldId id="269" r:id="rId10"/>
    <p:sldId id="270" r:id="rId11"/>
    <p:sldId id="267" r:id="rId12"/>
    <p:sldId id="261" r:id="rId13"/>
    <p:sldId id="259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Barlow Light" panose="020B0604020202020204" charset="0"/>
      <p:regular r:id="rId20"/>
      <p:bold r:id="rId21"/>
      <p:italic r:id="rId22"/>
      <p:boldItalic r:id="rId23"/>
    </p:embeddedFont>
    <p:embeddedFont>
      <p:font typeface="Barlow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30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704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9663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783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24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34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410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32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10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noFill/>
          <a:ln>
            <a:noFill/>
          </a:ln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4191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411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3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28" name="Google Shape;28;p4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4" name="Google Shape;34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411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 idx="4294967295"/>
          </p:nvPr>
        </p:nvSpPr>
        <p:spPr>
          <a:xfrm>
            <a:off x="291292" y="218479"/>
            <a:ext cx="5949488" cy="30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8000">
                <a:solidFill>
                  <a:schemeClr val="accent2"/>
                </a:solidFill>
              </a:rPr>
              <a:t/>
            </a:r>
            <a:br>
              <a:rPr lang="es-ES" sz="8000">
                <a:solidFill>
                  <a:schemeClr val="accent2"/>
                </a:solidFill>
              </a:rPr>
            </a:br>
            <a:r>
              <a:rPr lang="es-ES" sz="8000">
                <a:solidFill>
                  <a:schemeClr val="accent2"/>
                </a:solidFill>
              </a:rPr>
              <a:t>RÍO</a:t>
            </a:r>
            <a:endParaRPr sz="80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4000"/>
              <a:t>SOFTWARE</a:t>
            </a:r>
            <a:endParaRPr sz="4000"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291292" y="1681366"/>
            <a:ext cx="26709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B4A5E1"/>
                </a:solidFill>
                <a:latin typeface="Arial"/>
                <a:ea typeface="Arial"/>
                <a:cs typeface="Arial"/>
                <a:sym typeface="Arial"/>
              </a:rPr>
              <a:t>Academia para desarrolladores</a:t>
            </a:r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/>
        </p:nvSpPr>
        <p:spPr>
          <a:xfrm>
            <a:off x="364925" y="2356036"/>
            <a:ext cx="7602600" cy="43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Presentado por: </a:t>
            </a:r>
            <a:endParaRPr lang="es-ES" sz="2000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>
              <a:lnSpc>
                <a:spcPct val="115000"/>
              </a:lnSpc>
            </a:pPr>
            <a:r>
              <a:rPr lang="es-ES" sz="2000" dirty="0" err="1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Eduar</a:t>
            </a: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Samir </a:t>
            </a:r>
            <a:r>
              <a:rPr lang="es-ES" sz="20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Chalá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Cuesta </a:t>
            </a:r>
          </a:p>
          <a:p>
            <a:pPr lvl="0">
              <a:lnSpc>
                <a:spcPct val="115000"/>
              </a:lnSpc>
            </a:pPr>
            <a:r>
              <a:rPr lang="es-ES" sz="20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Anny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Johana Moreno Leudo</a:t>
            </a:r>
          </a:p>
          <a:p>
            <a:pPr lvl="0">
              <a:lnSpc>
                <a:spcPct val="115000"/>
              </a:lnSpc>
            </a:pP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Carolina Quejada Lobo</a:t>
            </a:r>
          </a:p>
          <a:p>
            <a:pPr lvl="0">
              <a:lnSpc>
                <a:spcPct val="115000"/>
              </a:lnSpc>
            </a:pPr>
            <a:r>
              <a:rPr lang="es-ES" sz="20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Ixyz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Catalina Hidalgo </a:t>
            </a: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Mosquera</a:t>
            </a:r>
            <a:endParaRPr sz="2000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Grupo innovadores ADL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Clon 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 la página principal de A</a:t>
            </a: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dobe </a:t>
            </a:r>
            <a:endParaRPr sz="20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84165" y="180232"/>
            <a:ext cx="773620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lang="es-ES" sz="24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PROYECTO </a:t>
            </a:r>
            <a:r>
              <a:rPr lang="es-ES" sz="24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 RÍO SOFTWARE 2023</a:t>
            </a:r>
            <a:endParaRPr sz="2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770700" y="1847446"/>
            <a:ext cx="7602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Modo </a:t>
            </a: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 trabajo de forma sincrónica y asincrónica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Estancamiento a la hora de organizar los componentes que contiene la 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página,  por no  saber cómo ubicar  textos encima de las imágenes y adaptar la imagen a diferentes formas según el tamaño y propiedades de los contenedores.</a:t>
            </a: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Dificultad </a:t>
            </a: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 la hora de manejar la plataforma de GitHub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lang="es-ES"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Eliminar elementos o sobrescribir sobre archivos sin tener respaldo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lang="es-ES"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Demora en solucionar problemas.</a:t>
            </a: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endParaRPr lang="es-ES"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813075" y="1153850"/>
            <a:ext cx="8029983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s-ES" sz="2400" b="1" dirty="0" smtClean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3. </a:t>
            </a:r>
            <a:r>
              <a:rPr lang="es-ES" sz="2400" b="1" dirty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Principales retos enfrentados en el desarrollo del proyecto final.</a:t>
            </a:r>
            <a:endParaRPr lang="es-ES" sz="2400" b="1" dirty="0">
              <a:solidFill>
                <a:srgbClr val="FF9E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63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59" name="Google Shape;59;p8"/>
          <p:cNvSpPr txBox="1"/>
          <p:nvPr/>
        </p:nvSpPr>
        <p:spPr>
          <a:xfrm>
            <a:off x="784175" y="180200"/>
            <a:ext cx="7736100" cy="4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061" t="8436" r="6680" b="7830"/>
          <a:stretch/>
        </p:blipFill>
        <p:spPr>
          <a:xfrm>
            <a:off x="659757" y="2571750"/>
            <a:ext cx="3565003" cy="19025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0738" t="13432" b="4059"/>
          <a:stretch/>
        </p:blipFill>
        <p:spPr>
          <a:xfrm>
            <a:off x="659757" y="405115"/>
            <a:ext cx="3657600" cy="19017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/>
          <a:srcRect l="5165" t="10179" r="4545" b="26165"/>
          <a:stretch/>
        </p:blipFill>
        <p:spPr>
          <a:xfrm>
            <a:off x="4815069" y="381965"/>
            <a:ext cx="3715474" cy="19676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/>
          <a:srcRect b="6687"/>
          <a:stretch/>
        </p:blipFill>
        <p:spPr>
          <a:xfrm>
            <a:off x="4838217" y="2571750"/>
            <a:ext cx="3715474" cy="19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84851" y="2451167"/>
            <a:ext cx="7703566" cy="819900"/>
          </a:xfrm>
        </p:spPr>
        <p:txBody>
          <a:bodyPr/>
          <a:lstStyle/>
          <a:p>
            <a:pPr marL="38100" indent="0">
              <a:buNone/>
            </a:pPr>
            <a:r>
              <a:rPr lang="es-ES" dirty="0" smtClean="0"/>
              <a:t>4. Explicación </a:t>
            </a:r>
            <a:r>
              <a:rPr lang="es-ES" dirty="0"/>
              <a:t>(demostración en vivo del comportamiento del clon (sitio web</a:t>
            </a:r>
            <a:r>
              <a:rPr lang="es-ES" dirty="0" smtClean="0"/>
              <a:t>)).</a:t>
            </a:r>
            <a:endParaRPr lang="es-ES" dirty="0"/>
          </a:p>
          <a:p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812525" y="5392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 idx="4294967295"/>
          </p:nvPr>
        </p:nvSpPr>
        <p:spPr>
          <a:xfrm>
            <a:off x="176824" y="2009240"/>
            <a:ext cx="117489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>
                <a:solidFill>
                  <a:schemeClr val="accent2"/>
                </a:solidFill>
              </a:rPr>
              <a:t>GLOBAL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2479053" y="2580740"/>
            <a:ext cx="604800" cy="202500"/>
          </a:xfrm>
          <a:prstGeom prst="wedgeRectCallout">
            <a:avLst>
              <a:gd name="adj1" fmla="val -61797"/>
              <a:gd name="adj2" fmla="val -15037"/>
            </a:avLst>
          </a:prstGeom>
          <a:solidFill>
            <a:srgbClr val="FFFFFF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our office</a:t>
            </a:r>
            <a:endParaRPr sz="8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1473403" y="1622642"/>
            <a:ext cx="123007" cy="265270"/>
            <a:chOff x="1473403" y="1622642"/>
            <a:chExt cx="123007" cy="265270"/>
          </a:xfrm>
        </p:grpSpPr>
        <p:sp>
          <p:nvSpPr>
            <p:cNvPr id="70" name="Google Shape;70;p9"/>
            <p:cNvSpPr/>
            <p:nvPr/>
          </p:nvSpPr>
          <p:spPr>
            <a:xfrm>
              <a:off x="1489956" y="16226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473403" y="16350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>
            <a:off x="2356045" y="2430125"/>
            <a:ext cx="123007" cy="265270"/>
            <a:chOff x="2931453" y="3124117"/>
            <a:chExt cx="123007" cy="265270"/>
          </a:xfrm>
        </p:grpSpPr>
        <p:sp>
          <p:nvSpPr>
            <p:cNvPr id="73" name="Google Shape;73;p9"/>
            <p:cNvSpPr/>
            <p:nvPr/>
          </p:nvSpPr>
          <p:spPr>
            <a:xfrm>
              <a:off x="2948006" y="3124117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2931453" y="3136544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9"/>
          <p:cNvGrpSpPr/>
          <p:nvPr/>
        </p:nvGrpSpPr>
        <p:grpSpPr>
          <a:xfrm>
            <a:off x="4179328" y="1418692"/>
            <a:ext cx="123007" cy="265270"/>
            <a:chOff x="3874528" y="1113892"/>
            <a:chExt cx="123007" cy="265270"/>
          </a:xfrm>
        </p:grpSpPr>
        <p:sp>
          <p:nvSpPr>
            <p:cNvPr id="76" name="Google Shape;76;p9"/>
            <p:cNvSpPr/>
            <p:nvPr/>
          </p:nvSpPr>
          <p:spPr>
            <a:xfrm>
              <a:off x="3891081" y="111389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3874528" y="112631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9"/>
          <p:cNvGrpSpPr/>
          <p:nvPr/>
        </p:nvGrpSpPr>
        <p:grpSpPr>
          <a:xfrm>
            <a:off x="4285782" y="1027001"/>
            <a:ext cx="123007" cy="265270"/>
            <a:chOff x="4451553" y="3084567"/>
            <a:chExt cx="123007" cy="265270"/>
          </a:xfrm>
        </p:grpSpPr>
        <p:sp>
          <p:nvSpPr>
            <p:cNvPr id="79" name="Google Shape;79;p9"/>
            <p:cNvSpPr/>
            <p:nvPr/>
          </p:nvSpPr>
          <p:spPr>
            <a:xfrm>
              <a:off x="4468106" y="3084567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4451553" y="3096994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9"/>
          <p:cNvGrpSpPr/>
          <p:nvPr/>
        </p:nvGrpSpPr>
        <p:grpSpPr>
          <a:xfrm>
            <a:off x="7155908" y="1875485"/>
            <a:ext cx="123007" cy="265270"/>
            <a:chOff x="6436978" y="1324842"/>
            <a:chExt cx="123007" cy="265270"/>
          </a:xfrm>
        </p:grpSpPr>
        <p:sp>
          <p:nvSpPr>
            <p:cNvPr id="82" name="Google Shape;82;p9"/>
            <p:cNvSpPr/>
            <p:nvPr/>
          </p:nvSpPr>
          <p:spPr>
            <a:xfrm>
              <a:off x="6453531" y="13248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6436978" y="13372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9"/>
          <p:cNvGrpSpPr/>
          <p:nvPr/>
        </p:nvGrpSpPr>
        <p:grpSpPr>
          <a:xfrm>
            <a:off x="7701553" y="3594517"/>
            <a:ext cx="123007" cy="265270"/>
            <a:chOff x="6939553" y="2832517"/>
            <a:chExt cx="123007" cy="265270"/>
          </a:xfrm>
        </p:grpSpPr>
        <p:sp>
          <p:nvSpPr>
            <p:cNvPr id="85" name="Google Shape;85;p9"/>
            <p:cNvSpPr/>
            <p:nvPr/>
          </p:nvSpPr>
          <p:spPr>
            <a:xfrm>
              <a:off x="6956106" y="2832517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6939553" y="2844944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9"/>
          <p:cNvGrpSpPr/>
          <p:nvPr/>
        </p:nvGrpSpPr>
        <p:grpSpPr>
          <a:xfrm>
            <a:off x="2364321" y="1508864"/>
            <a:ext cx="123007" cy="265270"/>
            <a:chOff x="1473403" y="1622642"/>
            <a:chExt cx="123007" cy="265270"/>
          </a:xfrm>
        </p:grpSpPr>
        <p:sp>
          <p:nvSpPr>
            <p:cNvPr id="88" name="Google Shape;88;p9"/>
            <p:cNvSpPr/>
            <p:nvPr/>
          </p:nvSpPr>
          <p:spPr>
            <a:xfrm>
              <a:off x="1489956" y="16226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473403" y="16350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9"/>
          <p:cNvGrpSpPr/>
          <p:nvPr/>
        </p:nvGrpSpPr>
        <p:grpSpPr>
          <a:xfrm>
            <a:off x="1690952" y="1997443"/>
            <a:ext cx="123007" cy="265270"/>
            <a:chOff x="1473403" y="1622642"/>
            <a:chExt cx="123007" cy="265270"/>
          </a:xfrm>
        </p:grpSpPr>
        <p:sp>
          <p:nvSpPr>
            <p:cNvPr id="91" name="Google Shape;91;p9"/>
            <p:cNvSpPr/>
            <p:nvPr/>
          </p:nvSpPr>
          <p:spPr>
            <a:xfrm>
              <a:off x="1489956" y="16226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1473403" y="16350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9"/>
          <p:cNvGrpSpPr/>
          <p:nvPr/>
        </p:nvGrpSpPr>
        <p:grpSpPr>
          <a:xfrm>
            <a:off x="2650168" y="3756725"/>
            <a:ext cx="123007" cy="265270"/>
            <a:chOff x="1473403" y="1622642"/>
            <a:chExt cx="123007" cy="265270"/>
          </a:xfrm>
        </p:grpSpPr>
        <p:sp>
          <p:nvSpPr>
            <p:cNvPr id="94" name="Google Shape;94;p9"/>
            <p:cNvSpPr/>
            <p:nvPr/>
          </p:nvSpPr>
          <p:spPr>
            <a:xfrm>
              <a:off x="1489956" y="16226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1473403" y="16350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" name="Google Shape;96;p9"/>
          <p:cNvCxnSpPr/>
          <p:nvPr/>
        </p:nvCxnSpPr>
        <p:spPr>
          <a:xfrm rot="10800000" flipH="1">
            <a:off x="2487328" y="1647712"/>
            <a:ext cx="1692000" cy="908834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7" name="Google Shape;97;p9"/>
          <p:cNvCxnSpPr/>
          <p:nvPr/>
        </p:nvCxnSpPr>
        <p:spPr>
          <a:xfrm rot="10800000" flipH="1">
            <a:off x="2514909" y="1165849"/>
            <a:ext cx="1803730" cy="1390697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9"/>
          <p:cNvCxnSpPr/>
          <p:nvPr/>
        </p:nvCxnSpPr>
        <p:spPr>
          <a:xfrm rot="10800000" flipH="1">
            <a:off x="2494178" y="2128328"/>
            <a:ext cx="4661730" cy="440315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9" name="Google Shape;99;p9"/>
          <p:cNvCxnSpPr/>
          <p:nvPr/>
        </p:nvCxnSpPr>
        <p:spPr>
          <a:xfrm rot="10800000">
            <a:off x="2434101" y="1772333"/>
            <a:ext cx="91563" cy="791088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0" name="Google Shape;100;p9"/>
          <p:cNvCxnSpPr/>
          <p:nvPr/>
        </p:nvCxnSpPr>
        <p:spPr>
          <a:xfrm rot="10800000">
            <a:off x="1794272" y="2216398"/>
            <a:ext cx="699906" cy="334273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" name="Google Shape;101;p9"/>
          <p:cNvCxnSpPr/>
          <p:nvPr/>
        </p:nvCxnSpPr>
        <p:spPr>
          <a:xfrm rot="10800000">
            <a:off x="1611536" y="1772333"/>
            <a:ext cx="903100" cy="799748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2" name="Google Shape;102;p9"/>
          <p:cNvCxnSpPr/>
          <p:nvPr/>
        </p:nvCxnSpPr>
        <p:spPr>
          <a:xfrm>
            <a:off x="2525020" y="2592797"/>
            <a:ext cx="141701" cy="126699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3" name="Google Shape;103;p9"/>
          <p:cNvCxnSpPr/>
          <p:nvPr/>
        </p:nvCxnSpPr>
        <p:spPr>
          <a:xfrm>
            <a:off x="2535614" y="2563421"/>
            <a:ext cx="5182492" cy="1167074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4" name="Google Shape;104;p9"/>
          <p:cNvSpPr txBox="1"/>
          <p:nvPr/>
        </p:nvSpPr>
        <p:spPr>
          <a:xfrm>
            <a:off x="60146" y="2746041"/>
            <a:ext cx="2306465" cy="129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None/>
            </a:pPr>
            <a:r>
              <a:rPr lang="es-ES" sz="24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Estamos formando </a:t>
            </a:r>
            <a:r>
              <a:rPr lang="es-ES" sz="24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rPr>
              <a:t>talento TI para</a:t>
            </a:r>
            <a:r>
              <a:rPr lang="es-ES" sz="24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 el mundo.</a:t>
            </a:r>
            <a:endParaRPr/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84165" y="180232"/>
            <a:ext cx="773620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lang="es-ES" sz="24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PROYECTO </a:t>
            </a:r>
            <a:r>
              <a:rPr lang="es-ES" sz="24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 RÍO SOFTWARE 2023</a:t>
            </a:r>
            <a:endParaRPr sz="2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917850" y="1696975"/>
            <a:ext cx="7602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¿Qué clon seleccionaste y por qué?</a:t>
            </a:r>
            <a:endParaRPr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¿Qué estrategias utilizaste para desarrollar el proyecto final?</a:t>
            </a:r>
            <a:endParaRPr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Principales retos enfrentados en el desarrollo del proyecto final.</a:t>
            </a:r>
            <a:endParaRPr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Explicación (demostración en vivo del comportamiento del clon (sitio web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).</a:t>
            </a:r>
          </a:p>
        </p:txBody>
      </p:sp>
      <p:sp>
        <p:nvSpPr>
          <p:cNvPr id="53" name="Google Shape;53;p7"/>
          <p:cNvSpPr/>
          <p:nvPr/>
        </p:nvSpPr>
        <p:spPr>
          <a:xfrm>
            <a:off x="813075" y="1153850"/>
            <a:ext cx="2028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CONTENIDO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59" name="Google Shape;59;p8"/>
          <p:cNvSpPr txBox="1"/>
          <p:nvPr/>
        </p:nvSpPr>
        <p:spPr>
          <a:xfrm>
            <a:off x="877570" y="286950"/>
            <a:ext cx="7736100" cy="4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ES" sz="3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CLON DE LA PÁGINA PRINCIPAL DE ADOBE </a:t>
            </a:r>
            <a:endParaRPr lang="es-ES" sz="24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84165" y="180232"/>
            <a:ext cx="773620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lang="es-ES" sz="24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PROYECTO </a:t>
            </a:r>
            <a:r>
              <a:rPr lang="es-ES" sz="24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 RÍO SOFTWARE 2023</a:t>
            </a:r>
            <a:endParaRPr sz="2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917850" y="1696975"/>
            <a:ext cx="7602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Decidimos enfrentar el reto de realizar el clon de Adobe, con el fin de poner a prueba los conocimientos y habilidades que hemos adquirido hasta el momento en nuestro desarrollo de formación en Río Software.</a:t>
            </a:r>
            <a:endParaRPr lang="es-ES" sz="2000" b="1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813075" y="1153850"/>
            <a:ext cx="5321507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2400"/>
            </a:pPr>
            <a:r>
              <a:rPr lang="es-ES" sz="2400" b="1" dirty="0" smtClean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1. ¿Qué </a:t>
            </a:r>
            <a:r>
              <a:rPr lang="es-ES" sz="2400" b="1" dirty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clon seleccionaste y por qué?</a:t>
            </a:r>
            <a:endParaRPr lang="es-ES" sz="2400" b="1" dirty="0">
              <a:solidFill>
                <a:srgbClr val="FF9E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4185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https://lh3.googleusercontent.com/0_nidfhibcPZIMBp23QosXN0BLw__6hC1B35518dcaYY-kfBZf0mHRdjxUd2TYv1bDuX7Eemdpe7Mvp6UyxqfmWJpzPUanCV2neXScL8QUjqLSqw-3NePp6PeBbe6L4-bXM8VBegJVPb6sJL3XfWQ9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61" y="816173"/>
            <a:ext cx="7069278" cy="35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lh4.googleusercontent.com/vPf5xG1GldQok2pdsuyzlKMtNyRCJ_R0pPNzc0I6uPrDZAkj4QSw_LdJW8Lmgs2rlBhapwJBfiSwEzgzpqdt3mRTN0uDcEcB338RHPGPDRUQvUPkZXmLShywDC_2IFWdrKe6Cmy5hrrGI9zrG6ZvBd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7" y="654455"/>
            <a:ext cx="7070400" cy="350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33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84165" y="180232"/>
            <a:ext cx="773620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lang="es-ES" sz="24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PROYECTO </a:t>
            </a:r>
            <a:r>
              <a:rPr lang="es-ES" sz="24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 RÍO SOFTWARE 2023</a:t>
            </a:r>
            <a:endParaRPr sz="2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770700" y="1870595"/>
            <a:ext cx="7602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Utilizamos diferentes estrategias las cuales fueron de gran importancia para el desarrollo de este:</a:t>
            </a:r>
          </a:p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endParaRPr lang="es-ES" sz="2000" b="1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 Inspeccionamos los componentes de la página para observar y poder realizar un buen esquema, ya que es una de las cosas más importantes porque nos muestra cómo está dividida y organizada la página.</a:t>
            </a:r>
          </a:p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endParaRPr lang="es-ES" sz="2000" b="1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813075" y="1153850"/>
            <a:ext cx="7694317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s-ES" sz="2400" b="1" dirty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r>
              <a:rPr lang="es-ES" sz="2400" b="1" dirty="0" smtClean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s-ES" sz="2400" b="1" dirty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¿Qué estrategias utilizaste para desarrollar el proyecto final?</a:t>
            </a:r>
          </a:p>
        </p:txBody>
      </p:sp>
    </p:spTree>
    <p:extLst>
      <p:ext uri="{BB962C8B-B14F-4D97-AF65-F5344CB8AC3E}">
        <p14:creationId xmlns:p14="http://schemas.microsoft.com/office/powerpoint/2010/main" val="14756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532436" y="578735"/>
            <a:ext cx="76971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 Buscamos los recursos o elementos necesarios para clonar dicha página, como los iconos de la barra de Navegación y del 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footer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medidas de los contenedores, diferentes tipos de textos que estaban presente en cada contenedor (h1,h2,h3,p), botones de 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link (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a) 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imágenes (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img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).</a:t>
            </a:r>
            <a:endParaRPr lang="es-ES" sz="2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01" y="2756945"/>
            <a:ext cx="4041899" cy="10483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128" y="2016950"/>
            <a:ext cx="3686115" cy="22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532436" y="578735"/>
            <a:ext cx="76971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3. Realizamos 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 documento 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HTML 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cada contenedor, con el fin poder probar cada cambio de forma individual y más rápida, para no bajar y mover el 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scroll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cada vez que se hiciera un cambio.</a:t>
            </a:r>
          </a:p>
          <a:p>
            <a:pPr lvl="0" algn="just"/>
            <a:endParaRPr lang="es-ES"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algn="just"/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4. A 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Pesar que fue difícil trabajamos con la plataforma GitHub, la cual le permitía a cada uno realizar cualquier tipo de modificación al documento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lvl="0" algn="just"/>
            <a:endParaRPr lang="es-ES"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algn="just"/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5. Utilizamos 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Grid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 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Flex. El 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Grid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para organizar los contenedores de forma que se asemejan a la página original y el Flex para ubicar, organizar, alinear, justificar y centrar los diferentes tipos de elementos en toda la página.</a:t>
            </a:r>
          </a:p>
          <a:p>
            <a:pPr lvl="0" algn="just"/>
            <a:endParaRPr lang="es-ES"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24805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502</Words>
  <Application>Microsoft Office PowerPoint</Application>
  <PresentationFormat>Presentación en pantalla (16:9)</PresentationFormat>
  <Paragraphs>55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Barlow Light</vt:lpstr>
      <vt:lpstr>Barlow</vt:lpstr>
      <vt:lpstr>Minola template</vt:lpstr>
      <vt:lpstr> RÍO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GLOBAL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RÍO SOFTWARE</dc:title>
  <cp:lastModifiedBy>GALAXY</cp:lastModifiedBy>
  <cp:revision>9</cp:revision>
  <dcterms:modified xsi:type="dcterms:W3CDTF">2023-09-14T16:06:28Z</dcterms:modified>
</cp:coreProperties>
</file>